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4" r:id="rId8"/>
    <p:sldId id="270" r:id="rId9"/>
    <p:sldId id="271" r:id="rId10"/>
    <p:sldId id="267" r:id="rId11"/>
    <p:sldId id="269" r:id="rId12"/>
    <p:sldId id="268"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63" d="100"/>
          <a:sy n="63" d="100"/>
        </p:scale>
        <p:origin x="38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Deserts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161367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6833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200205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a:bodyPr>
          <a:lstStyle/>
          <a:p>
            <a:r>
              <a:rPr lang="en-US" sz="2400" dirty="0"/>
              <a:t>Further statistical analysis would be required to determine whether there are more robust trends.</a:t>
            </a:r>
          </a:p>
          <a:p>
            <a:r>
              <a:rPr lang="en-US" sz="2400" dirty="0"/>
              <a:t>If we had more time, we would have gotten better data on the healthcare providers, as there are most likely missing or repetitive data</a:t>
            </a:r>
          </a:p>
          <a:p>
            <a:r>
              <a:rPr lang="en-US" sz="2400" dirty="0"/>
              <a:t>We would also get time-series data to find out whether there has been any trends over time. </a:t>
            </a:r>
          </a:p>
        </p:txBody>
      </p:sp>
    </p:spTree>
    <p:extLst>
      <p:ext uri="{BB962C8B-B14F-4D97-AF65-F5344CB8AC3E}">
        <p14:creationId xmlns:p14="http://schemas.microsoft.com/office/powerpoint/2010/main" val="31288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261872" y="1828800"/>
            <a:ext cx="9009888" cy="4351337"/>
          </a:xfrm>
        </p:spPr>
        <p:txBody>
          <a:bodyPr>
            <a:normAutofit fontScale="70000" lnSpcReduction="20000"/>
          </a:bodyPr>
          <a:lstStyle/>
          <a:p>
            <a:r>
              <a:rPr lang="en-US" dirty="0"/>
              <a:t>Exploration and Cleanup</a:t>
            </a:r>
          </a:p>
          <a:p>
            <a:pPr lvl="1"/>
            <a:r>
              <a:rPr lang="en-US" dirty="0"/>
              <a:t>Selected desired data and downloaded into multiple CSVs from factfinder.census.gov</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Google Places data into a </a:t>
            </a:r>
            <a:r>
              <a:rPr lang="en-US" dirty="0" err="1"/>
              <a:t>DataFrame</a:t>
            </a:r>
            <a:r>
              <a:rPr lang="en-US" dirty="0"/>
              <a:t>, which was merged with the economic indicators</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endParaRPr lang="en-US" dirty="0">
              <a:solidFill>
                <a:srgbClr val="FF0000"/>
              </a:solidFill>
            </a:endParaRPr>
          </a:p>
          <a:p>
            <a:r>
              <a:rPr lang="en-US" dirty="0"/>
              <a:t>Problems</a:t>
            </a:r>
          </a:p>
          <a:p>
            <a:pPr lvl="1"/>
            <a:r>
              <a:rPr lang="en-US" dirty="0">
                <a:solidFill>
                  <a:schemeClr val="tx1"/>
                </a:solidFill>
              </a:rPr>
              <a:t>Google nearby places API exhibits slightly different behaviors at different search resolutions.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Jupyter</a:t>
            </a:r>
            <a:r>
              <a:rPr lang="en-US" dirty="0"/>
              <a:t> </a:t>
            </a:r>
            <a:r>
              <a:rPr lang="en-US" dirty="0" err="1"/>
              <a:t>Gmaps</a:t>
            </a:r>
            <a:r>
              <a:rPr lang="en-US" dirty="0"/>
              <a:t> </a:t>
            </a:r>
            <a:r>
              <a:rPr lang="en-US" dirty="0" err="1"/>
              <a:t>GeoJSON</a:t>
            </a:r>
            <a:r>
              <a:rPr lang="en-US" dirty="0"/>
              <a:t> layer rendering</a:t>
            </a:r>
          </a:p>
          <a:p>
            <a:pPr lvl="1"/>
            <a:r>
              <a:rPr lang="en-US" dirty="0" err="1"/>
              <a:t>ipywidgets</a:t>
            </a:r>
            <a:r>
              <a:rPr lang="en-US" dirty="0"/>
              <a:t> for map legend rendering</a:t>
            </a:r>
          </a:p>
          <a:p>
            <a:pPr lvl="1"/>
            <a:r>
              <a:rPr lang="en-US" dirty="0"/>
              <a:t>Using HTML/CSS as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Colored maps showing zip codes and their economic indicators along with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4" name="Picture 3" descr="C:\Users\rrphe\AppData\Local\Microsoft\Windows\INetCache\Content.MSO\651D994D.tmp">
            <a:extLst>
              <a:ext uri="{FF2B5EF4-FFF2-40B4-BE49-F238E27FC236}">
                <a16:creationId xmlns:a16="http://schemas.microsoft.com/office/drawing/2014/main" id="{8F64BC10-D72F-4056-AE66-1F24C60646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0" y="2542222"/>
            <a:ext cx="5542280" cy="4021138"/>
          </a:xfrm>
          <a:prstGeom prst="rect">
            <a:avLst/>
          </a:prstGeom>
          <a:noFill/>
          <a:ln>
            <a:noFill/>
          </a:ln>
        </p:spPr>
      </p:pic>
    </p:spTree>
    <p:extLst>
      <p:ext uri="{BB962C8B-B14F-4D97-AF65-F5344CB8AC3E}">
        <p14:creationId xmlns:p14="http://schemas.microsoft.com/office/powerpoint/2010/main" val="370943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4" name="Picture 3" descr="C:\Users\rrphe\AppData\Local\Microsoft\Windows\INetCache\Content.MSO\D79345E3.tmp">
            <a:extLst>
              <a:ext uri="{FF2B5EF4-FFF2-40B4-BE49-F238E27FC236}">
                <a16:creationId xmlns:a16="http://schemas.microsoft.com/office/drawing/2014/main" id="{1E9E42E8-3E08-4093-BFFF-EFF24DF8AA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2281" y="2543396"/>
            <a:ext cx="5557520" cy="4064000"/>
          </a:xfrm>
          <a:prstGeom prst="rect">
            <a:avLst/>
          </a:prstGeom>
          <a:noFill/>
          <a:ln>
            <a:noFill/>
          </a:ln>
        </p:spPr>
      </p:pic>
    </p:spTree>
    <p:extLst>
      <p:ext uri="{BB962C8B-B14F-4D97-AF65-F5344CB8AC3E}">
        <p14:creationId xmlns:p14="http://schemas.microsoft.com/office/powerpoint/2010/main" val="10449295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449</TotalTime>
  <Words>1173</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Wingdings 2</vt:lpstr>
      <vt:lpstr>View</vt:lpstr>
      <vt:lpstr>Healthcare Deserts in the DMV</vt:lpstr>
      <vt:lpstr>Motivation &amp; Summary Slide</vt:lpstr>
      <vt:lpstr>Questions &amp; Data</vt:lpstr>
      <vt:lpstr>Data Cleanup &amp; Exploration</vt:lpstr>
      <vt:lpstr>Data Analysis</vt:lpstr>
      <vt:lpstr>Question #1: What is the likelihood that more doctors would be located in higher populated areas?</vt:lpstr>
      <vt:lpstr>Question #2: Are there more hospitals in lower- or higher-income zip codes?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Emily Reynolds</cp:lastModifiedBy>
  <cp:revision>29</cp:revision>
  <dcterms:created xsi:type="dcterms:W3CDTF">2019-04-20T17:09:59Z</dcterms:created>
  <dcterms:modified xsi:type="dcterms:W3CDTF">2019-04-27T13:57:45Z</dcterms:modified>
</cp:coreProperties>
</file>